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2" r:id="rId8"/>
    <p:sldId id="320" r:id="rId9"/>
    <p:sldId id="323" r:id="rId10"/>
    <p:sldId id="324" r:id="rId11"/>
    <p:sldId id="325" r:id="rId12"/>
    <p:sldId id="326" r:id="rId13"/>
    <p:sldId id="263" r:id="rId14"/>
    <p:sldId id="327" r:id="rId15"/>
    <p:sldId id="328" r:id="rId16"/>
    <p:sldId id="329" r:id="rId17"/>
    <p:sldId id="348" r:id="rId18"/>
    <p:sldId id="262" r:id="rId19"/>
    <p:sldId id="349" r:id="rId20"/>
    <p:sldId id="284" r:id="rId21"/>
  </p:sldIdLst>
  <p:sldSz cx="9906000" cy="6858000" type="A4"/>
  <p:notesSz cx="7099300" cy="10234613"/>
  <p:embeddedFontLst>
    <p:embeddedFont>
      <p:font typeface="Quattrocento Sans" panose="02020500000000000000" charset="0"/>
      <p:regular r:id="rId24"/>
      <p:bold r:id="rId25"/>
      <p:italic r:id="rId26"/>
      <p:boldItalic r:id="rId27"/>
    </p:embeddedFont>
    <p:embeddedFont>
      <p:font typeface="微軟正黑體" panose="020B0604030504040204" pitchFamily="34" charset="-120"/>
      <p:regular r:id="rId28"/>
      <p:bold r:id="rId29"/>
    </p:embeddedFont>
    <p:embeddedFont>
      <p:font typeface="Lora" panose="02020500000000000000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F3"/>
    <a:srgbClr val="CED8E7"/>
    <a:srgbClr val="E8E6F6"/>
    <a:srgbClr val="3A81B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AE996F-3833-48CC-85B3-D08EFD46853E}">
  <a:tblStyle styleId="{4BAE996F-3833-48CC-85B3-D08EFD4685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7" autoAdjust="0"/>
    <p:restoredTop sz="96391" autoAdjust="0"/>
  </p:normalViewPr>
  <p:slideViewPr>
    <p:cSldViewPr snapToGrid="0">
      <p:cViewPr varScale="1">
        <p:scale>
          <a:sx n="111" d="100"/>
          <a:sy n="111" d="100"/>
        </p:scale>
        <p:origin x="11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FAB4F-1E01-4C01-9A00-94974971D8D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01249B9-C56B-46CA-9266-8293F4D11691}">
      <dgm:prSet phldrT="[文字]"/>
      <dgm:spPr/>
      <dgm:t>
        <a:bodyPr/>
        <a:lstStyle/>
        <a:p>
          <a:r>
            <a:rPr lang="zh-TW" altLang="en-US"/>
            <a:t>男生</a:t>
          </a:r>
          <a:endParaRPr lang="zh-TW" altLang="en-US" dirty="0"/>
        </a:p>
      </dgm:t>
    </dgm:pt>
    <dgm:pt modelId="{78926448-33C1-4A6E-811F-3A60905C729C}" type="parTrans" cxnId="{2F1FFD61-B4DD-4154-ACAA-9170141CC768}">
      <dgm:prSet/>
      <dgm:spPr/>
      <dgm:t>
        <a:bodyPr/>
        <a:lstStyle/>
        <a:p>
          <a:endParaRPr lang="zh-TW" altLang="en-US"/>
        </a:p>
      </dgm:t>
    </dgm:pt>
    <dgm:pt modelId="{46AA1A39-822D-4EC6-A650-4A2035CAB4E3}" type="sibTrans" cxnId="{2F1FFD61-B4DD-4154-ACAA-9170141CC768}">
      <dgm:prSet/>
      <dgm:spPr/>
      <dgm:t>
        <a:bodyPr/>
        <a:lstStyle/>
        <a:p>
          <a:endParaRPr lang="zh-TW" altLang="en-US"/>
        </a:p>
      </dgm:t>
    </dgm:pt>
    <dgm:pt modelId="{80399402-AF7A-423C-B6E6-80FFAC72EDBD}">
      <dgm:prSet phldrT="[文字]"/>
      <dgm:spPr/>
      <dgm:t>
        <a:bodyPr/>
        <a:lstStyle/>
        <a:p>
          <a:r>
            <a:rPr lang="zh-TW" altLang="en-US" dirty="0"/>
            <a:t>密碼</a:t>
          </a:r>
          <a:endParaRPr lang="en-US" altLang="zh-TW" dirty="0"/>
        </a:p>
        <a:p>
          <a:r>
            <a:rPr lang="en-US" altLang="zh-TW" dirty="0"/>
            <a:t>Jj123456</a:t>
          </a:r>
          <a:endParaRPr lang="zh-TW" altLang="en-US" dirty="0"/>
        </a:p>
      </dgm:t>
    </dgm:pt>
    <dgm:pt modelId="{247555FC-8F01-409E-8C06-75F6E1B356E8}" type="parTrans" cxnId="{0BFE0D12-27F2-4C2C-A73A-E225D8A43FC5}">
      <dgm:prSet/>
      <dgm:spPr/>
      <dgm:t>
        <a:bodyPr/>
        <a:lstStyle/>
        <a:p>
          <a:endParaRPr lang="zh-TW" altLang="en-US"/>
        </a:p>
      </dgm:t>
    </dgm:pt>
    <dgm:pt modelId="{E3224194-963C-47A4-992F-7CBF026E5E92}" type="sibTrans" cxnId="{0BFE0D12-27F2-4C2C-A73A-E225D8A43FC5}">
      <dgm:prSet/>
      <dgm:spPr/>
      <dgm:t>
        <a:bodyPr/>
        <a:lstStyle/>
        <a:p>
          <a:endParaRPr lang="zh-TW" altLang="en-US"/>
        </a:p>
      </dgm:t>
    </dgm:pt>
    <dgm:pt modelId="{866EC546-332C-46B6-80B0-E0F7F13E6D3E}">
      <dgm:prSet phldrT="[文字]"/>
      <dgm:spPr/>
      <dgm:t>
        <a:bodyPr/>
        <a:lstStyle/>
        <a:p>
          <a:r>
            <a:rPr lang="zh-TW" altLang="en-US"/>
            <a:t>帳號</a:t>
          </a:r>
          <a:r>
            <a:rPr lang="en-US" altLang="zh-TW"/>
            <a:t>A123456789</a:t>
          </a:r>
          <a:endParaRPr lang="zh-TW" altLang="en-US" dirty="0"/>
        </a:p>
      </dgm:t>
    </dgm:pt>
    <dgm:pt modelId="{AB2644EE-36EC-4155-8479-6BDB9D812899}" type="parTrans" cxnId="{F8C12304-E0BC-4F52-8703-63B32A460CB6}">
      <dgm:prSet/>
      <dgm:spPr/>
      <dgm:t>
        <a:bodyPr/>
        <a:lstStyle/>
        <a:p>
          <a:endParaRPr lang="zh-TW" altLang="en-US"/>
        </a:p>
      </dgm:t>
    </dgm:pt>
    <dgm:pt modelId="{06170822-F528-4E48-AF5F-CC3C8D4EC53C}" type="sibTrans" cxnId="{F8C12304-E0BC-4F52-8703-63B32A460CB6}">
      <dgm:prSet/>
      <dgm:spPr/>
      <dgm:t>
        <a:bodyPr/>
        <a:lstStyle/>
        <a:p>
          <a:endParaRPr lang="zh-TW" altLang="en-US"/>
        </a:p>
      </dgm:t>
    </dgm:pt>
    <dgm:pt modelId="{ADAA12DF-DD4E-457B-9AB5-AE5A7252B200}">
      <dgm:prSet phldrT="[文字]"/>
      <dgm:spPr/>
      <dgm:t>
        <a:bodyPr/>
        <a:lstStyle/>
        <a:p>
          <a:r>
            <a:rPr lang="zh-TW" altLang="en-US"/>
            <a:t>女生</a:t>
          </a:r>
          <a:endParaRPr lang="zh-TW" altLang="en-US" dirty="0"/>
        </a:p>
      </dgm:t>
    </dgm:pt>
    <dgm:pt modelId="{FFACC9D1-4307-4B2D-BEC0-7F85A13B04FC}" type="parTrans" cxnId="{24499510-8469-4605-B892-A1B1E7E63C1F}">
      <dgm:prSet/>
      <dgm:spPr/>
      <dgm:t>
        <a:bodyPr/>
        <a:lstStyle/>
        <a:p>
          <a:endParaRPr lang="zh-TW" altLang="en-US"/>
        </a:p>
      </dgm:t>
    </dgm:pt>
    <dgm:pt modelId="{6A35C5B5-D199-48E7-A08A-CC9A2AD154AE}" type="sibTrans" cxnId="{24499510-8469-4605-B892-A1B1E7E63C1F}">
      <dgm:prSet/>
      <dgm:spPr/>
      <dgm:t>
        <a:bodyPr/>
        <a:lstStyle/>
        <a:p>
          <a:endParaRPr lang="zh-TW" altLang="en-US"/>
        </a:p>
      </dgm:t>
    </dgm:pt>
    <dgm:pt modelId="{0F729312-8F15-4397-BA93-1BB632228B8C}">
      <dgm:prSet phldrT="[文字]"/>
      <dgm:spPr/>
      <dgm:t>
        <a:bodyPr/>
        <a:lstStyle/>
        <a:p>
          <a:r>
            <a:rPr lang="zh-TW" altLang="en-US" dirty="0"/>
            <a:t>密碼</a:t>
          </a:r>
          <a:endParaRPr lang="en-US" altLang="zh-TW" dirty="0"/>
        </a:p>
        <a:p>
          <a:r>
            <a:rPr lang="en-US" altLang="zh-TW" dirty="0"/>
            <a:t>Jj123456</a:t>
          </a:r>
          <a:endParaRPr lang="zh-TW" altLang="en-US" dirty="0"/>
        </a:p>
      </dgm:t>
    </dgm:pt>
    <dgm:pt modelId="{54B9DC5D-56A4-404A-A940-01B52987DC78}" type="parTrans" cxnId="{BDE13A27-4807-48DD-8361-0F855F312FBD}">
      <dgm:prSet/>
      <dgm:spPr/>
      <dgm:t>
        <a:bodyPr/>
        <a:lstStyle/>
        <a:p>
          <a:endParaRPr lang="zh-TW" altLang="en-US"/>
        </a:p>
      </dgm:t>
    </dgm:pt>
    <dgm:pt modelId="{D1512D2D-8005-4F0B-89A5-DD4C7B700D68}" type="sibTrans" cxnId="{BDE13A27-4807-48DD-8361-0F855F312FBD}">
      <dgm:prSet/>
      <dgm:spPr/>
      <dgm:t>
        <a:bodyPr/>
        <a:lstStyle/>
        <a:p>
          <a:endParaRPr lang="zh-TW" altLang="en-US"/>
        </a:p>
      </dgm:t>
    </dgm:pt>
    <dgm:pt modelId="{1E72735A-9CD7-4A4D-BC00-52BB6225EBC7}">
      <dgm:prSet phldrT="[文字]"/>
      <dgm:spPr/>
      <dgm:t>
        <a:bodyPr/>
        <a:lstStyle/>
        <a:p>
          <a:r>
            <a:rPr lang="zh-TW" altLang="en-US" dirty="0"/>
            <a:t>帳號</a:t>
          </a:r>
          <a:r>
            <a:rPr lang="en-US" altLang="zh-TW" dirty="0"/>
            <a:t>A</a:t>
          </a:r>
          <a:r>
            <a:rPr lang="en-US" altLang="zh-TW" dirty="0">
              <a:solidFill>
                <a:srgbClr val="FF0000"/>
              </a:solidFill>
            </a:rPr>
            <a:t>2</a:t>
          </a:r>
          <a:r>
            <a:rPr lang="en-US" altLang="zh-TW" dirty="0"/>
            <a:t>2345678</a:t>
          </a:r>
          <a:r>
            <a:rPr lang="en-US" altLang="zh-TW" dirty="0">
              <a:solidFill>
                <a:srgbClr val="FF0000"/>
              </a:solidFill>
            </a:rPr>
            <a:t>0</a:t>
          </a:r>
          <a:endParaRPr lang="zh-TW" altLang="en-US" dirty="0">
            <a:solidFill>
              <a:srgbClr val="FF0000"/>
            </a:solidFill>
          </a:endParaRPr>
        </a:p>
      </dgm:t>
    </dgm:pt>
    <dgm:pt modelId="{EB992642-4307-4ABD-A062-908619BD4BEB}" type="parTrans" cxnId="{CAC83B24-926D-4CBA-AE35-C72C9B1A9F63}">
      <dgm:prSet/>
      <dgm:spPr/>
      <dgm:t>
        <a:bodyPr/>
        <a:lstStyle/>
        <a:p>
          <a:endParaRPr lang="zh-TW" altLang="en-US"/>
        </a:p>
      </dgm:t>
    </dgm:pt>
    <dgm:pt modelId="{9F18B5BE-6A31-442A-BAE1-F2CCE824D6DE}" type="sibTrans" cxnId="{CAC83B24-926D-4CBA-AE35-C72C9B1A9F63}">
      <dgm:prSet/>
      <dgm:spPr/>
      <dgm:t>
        <a:bodyPr/>
        <a:lstStyle/>
        <a:p>
          <a:endParaRPr lang="zh-TW" altLang="en-US"/>
        </a:p>
      </dgm:t>
    </dgm:pt>
    <dgm:pt modelId="{B2B7AEE8-D9F7-4B95-9A13-626B99E05A08}" type="pres">
      <dgm:prSet presAssocID="{D15FAB4F-1E01-4C01-9A00-94974971D8D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264268-65A2-40EC-A062-1E67906BC52B}" type="pres">
      <dgm:prSet presAssocID="{D15FAB4F-1E01-4C01-9A00-94974971D8DB}" presName="dummyMaxCanvas" presStyleCnt="0"/>
      <dgm:spPr/>
    </dgm:pt>
    <dgm:pt modelId="{06C3AA40-8E24-4F2A-885B-CDB334147AD8}" type="pres">
      <dgm:prSet presAssocID="{D15FAB4F-1E01-4C01-9A00-94974971D8DB}" presName="parentComposite" presStyleCnt="0"/>
      <dgm:spPr/>
    </dgm:pt>
    <dgm:pt modelId="{DA8BDA6D-774C-4D09-BAB4-D6B9A7401E55}" type="pres">
      <dgm:prSet presAssocID="{D15FAB4F-1E01-4C01-9A00-94974971D8D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13EA4CBD-89D1-469D-9A25-EAAE05ABC227}" type="pres">
      <dgm:prSet presAssocID="{D15FAB4F-1E01-4C01-9A00-94974971D8D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3535FC4A-044F-48CC-820C-6FB7CAD33744}" type="pres">
      <dgm:prSet presAssocID="{D15FAB4F-1E01-4C01-9A00-94974971D8DB}" presName="childrenComposite" presStyleCnt="0"/>
      <dgm:spPr/>
    </dgm:pt>
    <dgm:pt modelId="{5CCB40CB-E563-4A9F-8805-0ECFBB57D66E}" type="pres">
      <dgm:prSet presAssocID="{D15FAB4F-1E01-4C01-9A00-94974971D8DB}" presName="dummyMaxCanvas_ChildArea" presStyleCnt="0"/>
      <dgm:spPr/>
    </dgm:pt>
    <dgm:pt modelId="{E96DDE89-7647-4EF3-8A65-295438FC63E6}" type="pres">
      <dgm:prSet presAssocID="{D15FAB4F-1E01-4C01-9A00-94974971D8DB}" presName="fulcrum" presStyleLbl="alignAccFollowNode1" presStyleIdx="2" presStyleCnt="4"/>
      <dgm:spPr/>
    </dgm:pt>
    <dgm:pt modelId="{1176629E-205B-4799-A3E2-A0E9AADCC8FC}" type="pres">
      <dgm:prSet presAssocID="{D15FAB4F-1E01-4C01-9A00-94974971D8DB}" presName="balance_22" presStyleLbl="alignAccFollowNode1" presStyleIdx="3" presStyleCnt="4">
        <dgm:presLayoutVars>
          <dgm:bulletEnabled val="1"/>
        </dgm:presLayoutVars>
      </dgm:prSet>
      <dgm:spPr/>
    </dgm:pt>
    <dgm:pt modelId="{71B92594-E421-4DC6-B1C0-8AA50FE0032E}" type="pres">
      <dgm:prSet presAssocID="{D15FAB4F-1E01-4C01-9A00-94974971D8DB}" presName="right_22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9F1DD0-2CD4-4B79-A81C-8EE29E88D379}" type="pres">
      <dgm:prSet presAssocID="{D15FAB4F-1E01-4C01-9A00-94974971D8DB}" presName="right_22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3EDBBE-8F64-4691-B336-74153E385A5B}" type="pres">
      <dgm:prSet presAssocID="{D15FAB4F-1E01-4C01-9A00-94974971D8DB}" presName="left_22_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8E16CB-4A94-46F1-874C-EEAE9B92EDFE}" type="pres">
      <dgm:prSet presAssocID="{D15FAB4F-1E01-4C01-9A00-94974971D8DB}" presName="left_22_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C83B24-926D-4CBA-AE35-C72C9B1A9F63}" srcId="{ADAA12DF-DD4E-457B-9AB5-AE5A7252B200}" destId="{1E72735A-9CD7-4A4D-BC00-52BB6225EBC7}" srcOrd="1" destOrd="0" parTransId="{EB992642-4307-4ABD-A062-908619BD4BEB}" sibTransId="{9F18B5BE-6A31-442A-BAE1-F2CCE824D6DE}"/>
    <dgm:cxn modelId="{FA9DD224-A098-45F9-92EA-51E3C06FA922}" type="presOf" srcId="{201249B9-C56B-46CA-9266-8293F4D11691}" destId="{DA8BDA6D-774C-4D09-BAB4-D6B9A7401E55}" srcOrd="0" destOrd="0" presId="urn:microsoft.com/office/officeart/2005/8/layout/balance1"/>
    <dgm:cxn modelId="{F8C12304-E0BC-4F52-8703-63B32A460CB6}" srcId="{201249B9-C56B-46CA-9266-8293F4D11691}" destId="{866EC546-332C-46B6-80B0-E0F7F13E6D3E}" srcOrd="1" destOrd="0" parTransId="{AB2644EE-36EC-4155-8479-6BDB9D812899}" sibTransId="{06170822-F528-4E48-AF5F-CC3C8D4EC53C}"/>
    <dgm:cxn modelId="{0BFE0D12-27F2-4C2C-A73A-E225D8A43FC5}" srcId="{201249B9-C56B-46CA-9266-8293F4D11691}" destId="{80399402-AF7A-423C-B6E6-80FFAC72EDBD}" srcOrd="0" destOrd="0" parTransId="{247555FC-8F01-409E-8C06-75F6E1B356E8}" sibTransId="{E3224194-963C-47A4-992F-7CBF026E5E92}"/>
    <dgm:cxn modelId="{DD8CF9DD-3161-410F-B3D4-1892353CCA3E}" type="presOf" srcId="{866EC546-332C-46B6-80B0-E0F7F13E6D3E}" destId="{5E8E16CB-4A94-46F1-874C-EEAE9B92EDFE}" srcOrd="0" destOrd="0" presId="urn:microsoft.com/office/officeart/2005/8/layout/balance1"/>
    <dgm:cxn modelId="{D13FBFEA-3330-4595-9B97-1681BE2FA9C2}" type="presOf" srcId="{0F729312-8F15-4397-BA93-1BB632228B8C}" destId="{71B92594-E421-4DC6-B1C0-8AA50FE0032E}" srcOrd="0" destOrd="0" presId="urn:microsoft.com/office/officeart/2005/8/layout/balance1"/>
    <dgm:cxn modelId="{24499510-8469-4605-B892-A1B1E7E63C1F}" srcId="{D15FAB4F-1E01-4C01-9A00-94974971D8DB}" destId="{ADAA12DF-DD4E-457B-9AB5-AE5A7252B200}" srcOrd="1" destOrd="0" parTransId="{FFACC9D1-4307-4B2D-BEC0-7F85A13B04FC}" sibTransId="{6A35C5B5-D199-48E7-A08A-CC9A2AD154AE}"/>
    <dgm:cxn modelId="{2F1FFD61-B4DD-4154-ACAA-9170141CC768}" srcId="{D15FAB4F-1E01-4C01-9A00-94974971D8DB}" destId="{201249B9-C56B-46CA-9266-8293F4D11691}" srcOrd="0" destOrd="0" parTransId="{78926448-33C1-4A6E-811F-3A60905C729C}" sibTransId="{46AA1A39-822D-4EC6-A650-4A2035CAB4E3}"/>
    <dgm:cxn modelId="{CD8B9906-98F9-4ED6-9AF7-458B620C1053}" type="presOf" srcId="{1E72735A-9CD7-4A4D-BC00-52BB6225EBC7}" destId="{669F1DD0-2CD4-4B79-A81C-8EE29E88D379}" srcOrd="0" destOrd="0" presId="urn:microsoft.com/office/officeart/2005/8/layout/balance1"/>
    <dgm:cxn modelId="{6D81E3C8-ECE9-48FC-911C-42A1E6C24614}" type="presOf" srcId="{80399402-AF7A-423C-B6E6-80FFAC72EDBD}" destId="{783EDBBE-8F64-4691-B336-74153E385A5B}" srcOrd="0" destOrd="0" presId="urn:microsoft.com/office/officeart/2005/8/layout/balance1"/>
    <dgm:cxn modelId="{A52A6AC6-07BC-4EF7-9C7A-590C35CB0C40}" type="presOf" srcId="{ADAA12DF-DD4E-457B-9AB5-AE5A7252B200}" destId="{13EA4CBD-89D1-469D-9A25-EAAE05ABC227}" srcOrd="0" destOrd="0" presId="urn:microsoft.com/office/officeart/2005/8/layout/balance1"/>
    <dgm:cxn modelId="{B458DF6F-91F2-4F1B-9065-C201F0E2358B}" type="presOf" srcId="{D15FAB4F-1E01-4C01-9A00-94974971D8DB}" destId="{B2B7AEE8-D9F7-4B95-9A13-626B99E05A08}" srcOrd="0" destOrd="0" presId="urn:microsoft.com/office/officeart/2005/8/layout/balance1"/>
    <dgm:cxn modelId="{BDE13A27-4807-48DD-8361-0F855F312FBD}" srcId="{ADAA12DF-DD4E-457B-9AB5-AE5A7252B200}" destId="{0F729312-8F15-4397-BA93-1BB632228B8C}" srcOrd="0" destOrd="0" parTransId="{54B9DC5D-56A4-404A-A940-01B52987DC78}" sibTransId="{D1512D2D-8005-4F0B-89A5-DD4C7B700D68}"/>
    <dgm:cxn modelId="{1D5DC007-C661-4B6E-8606-6B2274D68977}" type="presParOf" srcId="{B2B7AEE8-D9F7-4B95-9A13-626B99E05A08}" destId="{BF264268-65A2-40EC-A062-1E67906BC52B}" srcOrd="0" destOrd="0" presId="urn:microsoft.com/office/officeart/2005/8/layout/balance1"/>
    <dgm:cxn modelId="{0F6BF99A-0035-494D-8622-A07051387EA1}" type="presParOf" srcId="{B2B7AEE8-D9F7-4B95-9A13-626B99E05A08}" destId="{06C3AA40-8E24-4F2A-885B-CDB334147AD8}" srcOrd="1" destOrd="0" presId="urn:microsoft.com/office/officeart/2005/8/layout/balance1"/>
    <dgm:cxn modelId="{07CEFD31-6593-4C70-8DF4-720A87A7F77B}" type="presParOf" srcId="{06C3AA40-8E24-4F2A-885B-CDB334147AD8}" destId="{DA8BDA6D-774C-4D09-BAB4-D6B9A7401E55}" srcOrd="0" destOrd="0" presId="urn:microsoft.com/office/officeart/2005/8/layout/balance1"/>
    <dgm:cxn modelId="{BBE6059C-09B2-4C67-91BB-8FABD9890FAC}" type="presParOf" srcId="{06C3AA40-8E24-4F2A-885B-CDB334147AD8}" destId="{13EA4CBD-89D1-469D-9A25-EAAE05ABC227}" srcOrd="1" destOrd="0" presId="urn:microsoft.com/office/officeart/2005/8/layout/balance1"/>
    <dgm:cxn modelId="{8B890FE0-B126-47BA-9E1C-1C84898EC14F}" type="presParOf" srcId="{B2B7AEE8-D9F7-4B95-9A13-626B99E05A08}" destId="{3535FC4A-044F-48CC-820C-6FB7CAD33744}" srcOrd="2" destOrd="0" presId="urn:microsoft.com/office/officeart/2005/8/layout/balance1"/>
    <dgm:cxn modelId="{D3A46623-F094-417F-BDBC-B69B14CC668E}" type="presParOf" srcId="{3535FC4A-044F-48CC-820C-6FB7CAD33744}" destId="{5CCB40CB-E563-4A9F-8805-0ECFBB57D66E}" srcOrd="0" destOrd="0" presId="urn:microsoft.com/office/officeart/2005/8/layout/balance1"/>
    <dgm:cxn modelId="{9090A8FC-453A-4B5F-9D15-C49DC2B4145A}" type="presParOf" srcId="{3535FC4A-044F-48CC-820C-6FB7CAD33744}" destId="{E96DDE89-7647-4EF3-8A65-295438FC63E6}" srcOrd="1" destOrd="0" presId="urn:microsoft.com/office/officeart/2005/8/layout/balance1"/>
    <dgm:cxn modelId="{4E57D53B-214D-49B8-8B52-209CD4FC6BF5}" type="presParOf" srcId="{3535FC4A-044F-48CC-820C-6FB7CAD33744}" destId="{1176629E-205B-4799-A3E2-A0E9AADCC8FC}" srcOrd="2" destOrd="0" presId="urn:microsoft.com/office/officeart/2005/8/layout/balance1"/>
    <dgm:cxn modelId="{282E2A84-BAD5-4E7A-A9E7-1D7A8D27F4AE}" type="presParOf" srcId="{3535FC4A-044F-48CC-820C-6FB7CAD33744}" destId="{71B92594-E421-4DC6-B1C0-8AA50FE0032E}" srcOrd="3" destOrd="0" presId="urn:microsoft.com/office/officeart/2005/8/layout/balance1"/>
    <dgm:cxn modelId="{51BE49C4-B6F0-4FDB-B120-4F3E0B05CF8A}" type="presParOf" srcId="{3535FC4A-044F-48CC-820C-6FB7CAD33744}" destId="{669F1DD0-2CD4-4B79-A81C-8EE29E88D379}" srcOrd="4" destOrd="0" presId="urn:microsoft.com/office/officeart/2005/8/layout/balance1"/>
    <dgm:cxn modelId="{BE191BDA-E691-42C0-80E3-80D12BF39A23}" type="presParOf" srcId="{3535FC4A-044F-48CC-820C-6FB7CAD33744}" destId="{783EDBBE-8F64-4691-B336-74153E385A5B}" srcOrd="5" destOrd="0" presId="urn:microsoft.com/office/officeart/2005/8/layout/balance1"/>
    <dgm:cxn modelId="{1E89873A-817D-4D21-958D-A5189C3E20A7}" type="presParOf" srcId="{3535FC4A-044F-48CC-820C-6FB7CAD33744}" destId="{5E8E16CB-4A94-46F1-874C-EEAE9B92EDF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BDA6D-774C-4D09-BAB4-D6B9A7401E55}">
      <dsp:nvSpPr>
        <dsp:cNvPr id="0" name=""/>
        <dsp:cNvSpPr/>
      </dsp:nvSpPr>
      <dsp:spPr>
        <a:xfrm>
          <a:off x="1046092" y="0"/>
          <a:ext cx="1370397" cy="7613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/>
            <a:t>男生</a:t>
          </a:r>
          <a:endParaRPr lang="zh-TW" altLang="en-US" sz="3100" kern="1200" dirty="0"/>
        </a:p>
      </dsp:txBody>
      <dsp:txXfrm>
        <a:off x="1068391" y="22299"/>
        <a:ext cx="1325799" cy="716734"/>
      </dsp:txXfrm>
    </dsp:sp>
    <dsp:sp modelId="{13EA4CBD-89D1-469D-9A25-EAAE05ABC227}">
      <dsp:nvSpPr>
        <dsp:cNvPr id="0" name=""/>
        <dsp:cNvSpPr/>
      </dsp:nvSpPr>
      <dsp:spPr>
        <a:xfrm>
          <a:off x="3025555" y="0"/>
          <a:ext cx="1370397" cy="76133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079810"/>
            <a:satOff val="3992"/>
            <a:lumOff val="106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79810"/>
              <a:satOff val="3992"/>
              <a:lumOff val="10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/>
            <a:t>女生</a:t>
          </a:r>
          <a:endParaRPr lang="zh-TW" altLang="en-US" sz="3100" kern="1200" dirty="0"/>
        </a:p>
      </dsp:txBody>
      <dsp:txXfrm>
        <a:off x="3047854" y="22299"/>
        <a:ext cx="1325799" cy="716734"/>
      </dsp:txXfrm>
    </dsp:sp>
    <dsp:sp modelId="{E96DDE89-7647-4EF3-8A65-295438FC63E6}">
      <dsp:nvSpPr>
        <dsp:cNvPr id="0" name=""/>
        <dsp:cNvSpPr/>
      </dsp:nvSpPr>
      <dsp:spPr>
        <a:xfrm>
          <a:off x="2435522" y="3235661"/>
          <a:ext cx="570999" cy="570999"/>
        </a:xfrm>
        <a:prstGeom prst="triangle">
          <a:avLst/>
        </a:prstGeom>
        <a:solidFill>
          <a:schemeClr val="accent4">
            <a:tint val="40000"/>
            <a:alpha val="90000"/>
            <a:hueOff val="2159621"/>
            <a:satOff val="7985"/>
            <a:lumOff val="2125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159621"/>
              <a:satOff val="7985"/>
              <a:lumOff val="2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6629E-205B-4799-A3E2-A0E9AADCC8FC}">
      <dsp:nvSpPr>
        <dsp:cNvPr id="0" name=""/>
        <dsp:cNvSpPr/>
      </dsp:nvSpPr>
      <dsp:spPr>
        <a:xfrm>
          <a:off x="1008025" y="2996602"/>
          <a:ext cx="3425994" cy="231444"/>
        </a:xfrm>
        <a:prstGeom prst="rect">
          <a:avLst/>
        </a:prstGeom>
        <a:solidFill>
          <a:schemeClr val="accent4">
            <a:tint val="40000"/>
            <a:alpha val="90000"/>
            <a:hueOff val="3239431"/>
            <a:satOff val="11977"/>
            <a:lumOff val="318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239431"/>
              <a:satOff val="11977"/>
              <a:lumOff val="31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92594-E421-4DC6-B1C0-8AA50FE0032E}">
      <dsp:nvSpPr>
        <dsp:cNvPr id="0" name=""/>
        <dsp:cNvSpPr/>
      </dsp:nvSpPr>
      <dsp:spPr>
        <a:xfrm>
          <a:off x="3025555" y="1994689"/>
          <a:ext cx="1370397" cy="9745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密碼</a:t>
          </a:r>
          <a:endParaRPr lang="en-US" altLang="zh-TW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Jj123456</a:t>
          </a:r>
          <a:endParaRPr lang="zh-TW" altLang="en-US" sz="1600" kern="1200" dirty="0"/>
        </a:p>
      </dsp:txBody>
      <dsp:txXfrm>
        <a:off x="3073126" y="2042260"/>
        <a:ext cx="1275255" cy="879362"/>
      </dsp:txXfrm>
    </dsp:sp>
    <dsp:sp modelId="{669F1DD0-2CD4-4B79-A81C-8EE29E88D379}">
      <dsp:nvSpPr>
        <dsp:cNvPr id="0" name=""/>
        <dsp:cNvSpPr/>
      </dsp:nvSpPr>
      <dsp:spPr>
        <a:xfrm>
          <a:off x="3025555" y="974504"/>
          <a:ext cx="1370397" cy="974504"/>
        </a:xfrm>
        <a:prstGeom prst="roundRect">
          <a:avLst/>
        </a:prstGeom>
        <a:solidFill>
          <a:schemeClr val="accent4">
            <a:hueOff val="1169395"/>
            <a:satOff val="2842"/>
            <a:lumOff val="4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帳號</a:t>
          </a:r>
          <a:r>
            <a:rPr lang="en-US" altLang="zh-TW" sz="1600" kern="1200" dirty="0"/>
            <a:t>A</a:t>
          </a:r>
          <a:r>
            <a:rPr lang="en-US" altLang="zh-TW" sz="1600" kern="1200" dirty="0">
              <a:solidFill>
                <a:srgbClr val="FF0000"/>
              </a:solidFill>
            </a:rPr>
            <a:t>2</a:t>
          </a:r>
          <a:r>
            <a:rPr lang="en-US" altLang="zh-TW" sz="1600" kern="1200" dirty="0"/>
            <a:t>2345678</a:t>
          </a:r>
          <a:r>
            <a:rPr lang="en-US" altLang="zh-TW" sz="1600" kern="1200" dirty="0">
              <a:solidFill>
                <a:srgbClr val="FF0000"/>
              </a:solidFill>
            </a:rPr>
            <a:t>0</a:t>
          </a:r>
          <a:endParaRPr lang="zh-TW" altLang="en-US" sz="1600" kern="1200" dirty="0">
            <a:solidFill>
              <a:srgbClr val="FF0000"/>
            </a:solidFill>
          </a:endParaRPr>
        </a:p>
      </dsp:txBody>
      <dsp:txXfrm>
        <a:off x="3073126" y="1022075"/>
        <a:ext cx="1275255" cy="879362"/>
      </dsp:txXfrm>
    </dsp:sp>
    <dsp:sp modelId="{783EDBBE-8F64-4691-B336-74153E385A5B}">
      <dsp:nvSpPr>
        <dsp:cNvPr id="0" name=""/>
        <dsp:cNvSpPr/>
      </dsp:nvSpPr>
      <dsp:spPr>
        <a:xfrm>
          <a:off x="1046092" y="1994689"/>
          <a:ext cx="1370397" cy="974504"/>
        </a:xfrm>
        <a:prstGeom prst="roundRect">
          <a:avLst/>
        </a:prstGeom>
        <a:solidFill>
          <a:schemeClr val="accent4">
            <a:hueOff val="2338790"/>
            <a:satOff val="5683"/>
            <a:lumOff val="92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密碼</a:t>
          </a:r>
          <a:endParaRPr lang="en-US" altLang="zh-TW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/>
            <a:t>Jj123456</a:t>
          </a:r>
          <a:endParaRPr lang="zh-TW" altLang="en-US" sz="1600" kern="1200" dirty="0"/>
        </a:p>
      </dsp:txBody>
      <dsp:txXfrm>
        <a:off x="1093663" y="2042260"/>
        <a:ext cx="1275255" cy="879362"/>
      </dsp:txXfrm>
    </dsp:sp>
    <dsp:sp modelId="{5E8E16CB-4A94-46F1-874C-EEAE9B92EDFE}">
      <dsp:nvSpPr>
        <dsp:cNvPr id="0" name=""/>
        <dsp:cNvSpPr/>
      </dsp:nvSpPr>
      <dsp:spPr>
        <a:xfrm>
          <a:off x="1046092" y="974504"/>
          <a:ext cx="1370397" cy="974504"/>
        </a:xfrm>
        <a:prstGeom prst="roundRect">
          <a:avLst/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/>
            <a:t>帳號</a:t>
          </a:r>
          <a:r>
            <a:rPr lang="en-US" altLang="zh-TW" sz="1600" kern="1200"/>
            <a:t>A123456789</a:t>
          </a:r>
          <a:endParaRPr lang="zh-TW" altLang="en-US" sz="1600" kern="1200" dirty="0"/>
        </a:p>
      </dsp:txBody>
      <dsp:txXfrm>
        <a:off x="1093663" y="1022075"/>
        <a:ext cx="1275255" cy="87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75" cy="5127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5" cy="5127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36A9640-3AA8-4432-8C96-6C185CF2C799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27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090A7E3-B832-4F09-9E02-E017EBDEBB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38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2" tIns="99022" rIns="99022" bIns="9902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83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60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28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09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558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64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1422c4bed_147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1422c4bed_1474_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18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94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27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49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53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46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70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22" tIns="99022" rIns="99022" bIns="9902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27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9685" y="2671851"/>
            <a:ext cx="4900675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527" y="4902016"/>
            <a:ext cx="9925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211113" y="4524000"/>
            <a:ext cx="61425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190825" y="3754564"/>
            <a:ext cx="605735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525" y="3429016"/>
            <a:ext cx="214987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211113" y="3051000"/>
            <a:ext cx="61425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190744" y="2258031"/>
            <a:ext cx="410345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6390558" y="3429000"/>
            <a:ext cx="3522025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9255164" y="6333135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280472" y="2984000"/>
            <a:ext cx="534495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178" lvl="0" indent="-380981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354" lvl="1" indent="-355582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532" lvl="2" indent="-355582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709" lvl="3" indent="-380981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5886" lvl="4" indent="-380981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062" lvl="5" indent="-380981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240" lvl="6" indent="-380981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418" lvl="7" indent="-380981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594" lvl="8" indent="-380981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966081" y="4902000"/>
            <a:ext cx="0" cy="1974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645875" y="4524000"/>
            <a:ext cx="614250" cy="756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" name="Google Shape;24;p4"/>
          <p:cNvSpPr txBox="1"/>
          <p:nvPr/>
        </p:nvSpPr>
        <p:spPr>
          <a:xfrm>
            <a:off x="3892850" y="4550203"/>
            <a:ext cx="21203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655790" y="1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508967"/>
            <a:ext cx="14904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85600" y="1238356"/>
            <a:ext cx="439725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496357" y="2155293"/>
            <a:ext cx="7377175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80981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354" lvl="1" indent="-3555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532" lvl="2" indent="-3555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709" lvl="3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5886" lvl="4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062" lvl="5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240" lvl="6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418" lvl="7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594" lvl="8" indent="-342882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704455" y="1508967"/>
            <a:ext cx="42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9255164" y="6333135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496355" y="2158267"/>
            <a:ext cx="371085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354" lvl="1" indent="-355582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532" lvl="2" indent="-355582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709" lvl="3" indent="-355582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886" lvl="4" indent="-355582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062" lvl="5" indent="-355582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240" lvl="6" indent="-355582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418" lvl="7" indent="-355582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594" lvl="8" indent="-355582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430659" y="2158267"/>
            <a:ext cx="371085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354" lvl="1" indent="-355582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532" lvl="2" indent="-355582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709" lvl="3" indent="-355582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886" lvl="4" indent="-355582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062" lvl="5" indent="-355582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240" lvl="6" indent="-355582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418" lvl="7" indent="-355582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594" lvl="8" indent="-355582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508967"/>
            <a:ext cx="14904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85600" y="1238356"/>
            <a:ext cx="439725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39" name="Google Shape;39;p6"/>
          <p:cNvCxnSpPr/>
          <p:nvPr/>
        </p:nvCxnSpPr>
        <p:spPr>
          <a:xfrm>
            <a:off x="5704455" y="1508967"/>
            <a:ext cx="42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9255164" y="6333135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496353" y="2201433"/>
            <a:ext cx="25285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42882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354" lvl="1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32" lvl="2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09" lvl="3" indent="-34288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5886" lvl="4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062" lvl="5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240" lvl="6" indent="-34288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418" lvl="7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594" lvl="8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154488" y="2201433"/>
            <a:ext cx="25285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42882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354" lvl="1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32" lvl="2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09" lvl="3" indent="-34288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5886" lvl="4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062" lvl="5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240" lvl="6" indent="-34288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418" lvl="7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594" lvl="8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812621" y="2201433"/>
            <a:ext cx="25285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42882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354" lvl="1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532" lvl="2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709" lvl="3" indent="-34288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5886" lvl="4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062" lvl="5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240" lvl="6" indent="-34288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418" lvl="7" indent="-34288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594" lvl="8" indent="-34288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508967"/>
            <a:ext cx="14904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85600" y="1238356"/>
            <a:ext cx="439725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48" name="Google Shape;48;p7"/>
          <p:cNvCxnSpPr/>
          <p:nvPr/>
        </p:nvCxnSpPr>
        <p:spPr>
          <a:xfrm>
            <a:off x="5704455" y="1508967"/>
            <a:ext cx="42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9255164" y="6333135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9255164" y="6333135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0D2F-1991-4B5F-954C-4C01EF413B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4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496357" y="2155293"/>
            <a:ext cx="7377175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96357" y="1249489"/>
            <a:ext cx="7377175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255164" y="6333135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377632" y="2861139"/>
            <a:ext cx="761166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嘉義</a:t>
            </a:r>
            <a:r>
              <a:rPr lang="zh-TW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r>
              <a:rPr lang="zh-TW" altLang="en-US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報名及志願選填系統</a:t>
            </a:r>
            <a: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第一次國中說明會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2" name="Google Shape;72;p12"/>
          <p:cNvGrpSpPr/>
          <p:nvPr/>
        </p:nvGrpSpPr>
        <p:grpSpPr>
          <a:xfrm>
            <a:off x="1429263" y="4723401"/>
            <a:ext cx="215967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pic>
        <p:nvPicPr>
          <p:cNvPr id="13" name="Picture 8" descr="C:\Users\ZACHARY\Desktop\Yuching\logo圖\政高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12" y="402142"/>
            <a:ext cx="31972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945225" y="5401034"/>
            <a:ext cx="3393612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None/>
            </a:pP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報告人：鄭宇珍    </a:t>
            </a:r>
            <a:endParaRPr lang="en-US" altLang="zh-TW" sz="1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  <a:spcBef>
                <a:spcPct val="0"/>
              </a:spcBef>
              <a:buNone/>
            </a:pP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   期：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1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1023747" y="180835"/>
            <a:ext cx="6662780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基本資料及超額比序積分資料查詢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695201" y="289553"/>
            <a:ext cx="383835" cy="363369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62300" y="1263337"/>
            <a:ext cx="519694" cy="493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sz="2608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Quattrocento Sans"/>
                <a:sym typeface="Quattrocento Sans"/>
              </a:rPr>
              <a:t>📖</a:t>
            </a:r>
            <a:endParaRPr lang="zh-TW" altLang="en-US" sz="2608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3" y="4786085"/>
            <a:ext cx="965200" cy="1955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633" y="5211538"/>
            <a:ext cx="774700" cy="1104900"/>
          </a:xfrm>
          <a:prstGeom prst="rect">
            <a:avLst/>
          </a:prstGeom>
        </p:spPr>
      </p:pic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079036" y="1934405"/>
            <a:ext cx="8259808" cy="1523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2133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系統會直接下載「學生基本資料及超額比序積分資料表」</a:t>
            </a: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1642050" y="1322408"/>
            <a:ext cx="49888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志願選填相關作業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基本資料及超額比序積分資料查詢</a:t>
            </a:r>
          </a:p>
        </p:txBody>
      </p:sp>
      <p:grpSp>
        <p:nvGrpSpPr>
          <p:cNvPr id="17" name="群組 4"/>
          <p:cNvGrpSpPr>
            <a:grpSpLocks/>
          </p:cNvGrpSpPr>
          <p:nvPr/>
        </p:nvGrpSpPr>
        <p:grpSpPr bwMode="auto">
          <a:xfrm>
            <a:off x="1399246" y="2905545"/>
            <a:ext cx="4490117" cy="3617785"/>
            <a:chOff x="2168525" y="2521395"/>
            <a:chExt cx="4765154" cy="3923547"/>
          </a:xfrm>
        </p:grpSpPr>
        <p:pic>
          <p:nvPicPr>
            <p:cNvPr id="18" name="圖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525" y="2521395"/>
              <a:ext cx="4765154" cy="3923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2168525" y="6148574"/>
              <a:ext cx="1395363" cy="28629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圓角矩形圖說文字 19"/>
            <p:cNvSpPr/>
            <p:nvPr/>
          </p:nvSpPr>
          <p:spPr bwMode="auto">
            <a:xfrm>
              <a:off x="3221771" y="3744261"/>
              <a:ext cx="3280631" cy="2324552"/>
            </a:xfrm>
            <a:prstGeom prst="wedgeRoundRect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zh-TW" altLang="en-US" sz="2608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系統自動下載完成時，可開啟此</a:t>
              </a:r>
              <a:r>
                <a:rPr lang="en-US" altLang="zh-TW" sz="2608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2608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檔，查詢基本資料及超額比序積分資料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55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73" y="2826544"/>
            <a:ext cx="5268815" cy="3236120"/>
          </a:xfrm>
          <a:prstGeom prst="rect">
            <a:avLst/>
          </a:prstGeom>
        </p:spPr>
      </p:pic>
      <p:sp>
        <p:nvSpPr>
          <p:cNvPr id="880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63099B-C78B-497D-88C1-7AA8218A28CF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000"/>
          </a:p>
        </p:txBody>
      </p:sp>
      <p:sp>
        <p:nvSpPr>
          <p:cNvPr id="88069" name="矩形 10"/>
          <p:cNvSpPr>
            <a:spLocks noChangeArrowheads="1"/>
          </p:cNvSpPr>
          <p:nvPr/>
        </p:nvSpPr>
        <p:spPr bwMode="auto">
          <a:xfrm>
            <a:off x="461963" y="6451600"/>
            <a:ext cx="208756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807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9" y="3859214"/>
            <a:ext cx="4429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41" y="4019551"/>
            <a:ext cx="75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4720163" y="5786442"/>
            <a:ext cx="2099740" cy="536575"/>
          </a:xfrm>
          <a:prstGeom prst="accentCallout1">
            <a:avLst>
              <a:gd name="adj1" fmla="val 2042"/>
              <a:gd name="adj2" fmla="val 101472"/>
              <a:gd name="adj3" fmla="val -40361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總積分計算說明</a:t>
            </a:r>
          </a:p>
        </p:txBody>
      </p:sp>
      <p:sp>
        <p:nvSpPr>
          <p:cNvPr id="12" name="直線圖說文字 1 (加上強調線) 11"/>
          <p:cNvSpPr>
            <a:spLocks/>
          </p:cNvSpPr>
          <p:nvPr/>
        </p:nvSpPr>
        <p:spPr bwMode="auto">
          <a:xfrm>
            <a:off x="7270754" y="6062664"/>
            <a:ext cx="1165225" cy="503237"/>
          </a:xfrm>
          <a:prstGeom prst="accentCallout1">
            <a:avLst>
              <a:gd name="adj1" fmla="val 90565"/>
              <a:gd name="adj2" fmla="val 99329"/>
              <a:gd name="adj3" fmla="val -20560"/>
              <a:gd name="adj4" fmla="val 118519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刪除志願</a:t>
            </a:r>
          </a:p>
        </p:txBody>
      </p:sp>
      <p:sp>
        <p:nvSpPr>
          <p:cNvPr id="10" name="直線圖說文字 1 (加上強調線) 9"/>
          <p:cNvSpPr>
            <a:spLocks/>
          </p:cNvSpPr>
          <p:nvPr/>
        </p:nvSpPr>
        <p:spPr bwMode="auto">
          <a:xfrm>
            <a:off x="6969129" y="3290888"/>
            <a:ext cx="2343151" cy="503237"/>
          </a:xfrm>
          <a:prstGeom prst="accentCallout1">
            <a:avLst>
              <a:gd name="adj1" fmla="val 97889"/>
              <a:gd name="adj2" fmla="val 100472"/>
              <a:gd name="adj3" fmla="val 414736"/>
              <a:gd name="adj4" fmla="val 63032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該項科組招生資訊</a:t>
            </a:r>
          </a:p>
        </p:txBody>
      </p:sp>
      <p:sp>
        <p:nvSpPr>
          <p:cNvPr id="2" name="直線圖說文字 1 (加上強調線) 1"/>
          <p:cNvSpPr>
            <a:spLocks/>
          </p:cNvSpPr>
          <p:nvPr/>
        </p:nvSpPr>
        <p:spPr bwMode="auto">
          <a:xfrm>
            <a:off x="1682754" y="3910013"/>
            <a:ext cx="1839913" cy="1296987"/>
          </a:xfrm>
          <a:prstGeom prst="accentCallout1">
            <a:avLst>
              <a:gd name="adj1" fmla="val 2042"/>
              <a:gd name="adj2" fmla="val 101472"/>
              <a:gd name="adj3" fmla="val 38495"/>
              <a:gd name="adj4" fmla="val 11605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志願別：已儲存志願數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可選志願總數</a:t>
            </a:r>
          </a:p>
        </p:txBody>
      </p:sp>
      <p:sp>
        <p:nvSpPr>
          <p:cNvPr id="88076" name="矩形 2"/>
          <p:cNvSpPr>
            <a:spLocks noChangeArrowheads="1"/>
          </p:cNvSpPr>
          <p:nvPr/>
        </p:nvSpPr>
        <p:spPr bwMode="auto">
          <a:xfrm>
            <a:off x="461966" y="1168400"/>
            <a:ext cx="6881812" cy="175432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點選【志願選填相關作業】裡之【志願選填</a:t>
            </a: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】。</a:t>
            </a: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首先閱讀注意事項。</a:t>
            </a: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選擇免試欲加入科組：下拉選單選擇</a:t>
            </a:r>
            <a:r>
              <a:rPr lang="zh-TW" altLang="zh-TW" sz="1800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科組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1800" b="1" u="sng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學校序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點選【加入】按鈕。</a:t>
            </a: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調整排序。</a:t>
            </a: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點選【儲存志願】按鈕。</a:t>
            </a:r>
            <a:endParaRPr lang="zh-TW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形圖說文字 8"/>
          <p:cNvSpPr>
            <a:spLocks noChangeArrowheads="1"/>
          </p:cNvSpPr>
          <p:nvPr/>
        </p:nvSpPr>
        <p:spPr bwMode="auto">
          <a:xfrm>
            <a:off x="3119437" y="1857376"/>
            <a:ext cx="4906963" cy="1209675"/>
          </a:xfrm>
          <a:prstGeom prst="wedgeEllipseCallout">
            <a:avLst>
              <a:gd name="adj1" fmla="val -56690"/>
              <a:gd name="adj2" fmla="val -2683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TW" sz="24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：只是</a:t>
            </a:r>
            <a:r>
              <a:rPr lang="zh-TW" altLang="en-US" sz="2400" b="1" u="sng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暫存</a:t>
            </a:r>
            <a:r>
              <a:rPr lang="zh-TW" altLang="en-US" sz="24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志願，並不會儲存到系統哦！</a:t>
            </a:r>
          </a:p>
        </p:txBody>
      </p:sp>
      <p:sp>
        <p:nvSpPr>
          <p:cNvPr id="14" name="橢圓形圖說文字 13"/>
          <p:cNvSpPr>
            <a:spLocks noChangeArrowheads="1"/>
          </p:cNvSpPr>
          <p:nvPr/>
        </p:nvSpPr>
        <p:spPr bwMode="auto">
          <a:xfrm>
            <a:off x="901705" y="3119442"/>
            <a:ext cx="6048375" cy="835025"/>
          </a:xfrm>
          <a:prstGeom prst="wedgeEllipseCallout">
            <a:avLst>
              <a:gd name="adj1" fmla="val -33611"/>
              <a:gd name="adj2" fmla="val -83736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0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很重要！很重要</a:t>
            </a:r>
            <a:r>
              <a:rPr lang="en-US" altLang="zh-TW" sz="30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30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很重要</a:t>
            </a:r>
            <a:r>
              <a:rPr lang="en-US" altLang="zh-TW" sz="30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023747" y="180835"/>
            <a:ext cx="6662780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免試志願選填功能</a:t>
            </a:r>
          </a:p>
        </p:txBody>
      </p:sp>
      <p:grpSp>
        <p:nvGrpSpPr>
          <p:cNvPr id="17" name="Google Shape;551;p39"/>
          <p:cNvGrpSpPr/>
          <p:nvPr/>
        </p:nvGrpSpPr>
        <p:grpSpPr>
          <a:xfrm>
            <a:off x="695201" y="289553"/>
            <a:ext cx="383835" cy="363369"/>
            <a:chOff x="6618700" y="1635475"/>
            <a:chExt cx="456675" cy="432325"/>
          </a:xfrm>
        </p:grpSpPr>
        <p:sp>
          <p:nvSpPr>
            <p:cNvPr id="18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4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92" y="4846639"/>
            <a:ext cx="6677025" cy="1836440"/>
          </a:xfrm>
          <a:prstGeom prst="rect">
            <a:avLst/>
          </a:prstGeom>
        </p:spPr>
      </p:pic>
      <p:sp>
        <p:nvSpPr>
          <p:cNvPr id="8909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32" indent="-285744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2971" indent="-228594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160" indent="-228594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349" indent="-228594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3387D-94BB-4AFB-9E0E-3B4BC5C1948C}" type="slidenum">
              <a:rPr lang="en-US" altLang="zh-TW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000"/>
          </a:p>
        </p:txBody>
      </p:sp>
      <p:sp>
        <p:nvSpPr>
          <p:cNvPr id="89092" name="矩形 4"/>
          <p:cNvSpPr>
            <a:spLocks noChangeArrowheads="1"/>
          </p:cNvSpPr>
          <p:nvPr/>
        </p:nvSpPr>
        <p:spPr bwMode="auto">
          <a:xfrm>
            <a:off x="461963" y="6451600"/>
            <a:ext cx="208756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集體報名學生</a:t>
            </a:r>
            <a:endParaRPr lang="en-US" altLang="zh-TW" sz="18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9093" name="矩形 1"/>
          <p:cNvSpPr>
            <a:spLocks noChangeArrowheads="1"/>
          </p:cNvSpPr>
          <p:nvPr/>
        </p:nvSpPr>
        <p:spPr bwMode="auto">
          <a:xfrm>
            <a:off x="461963" y="1139825"/>
            <a:ext cx="2890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zh-TW" sz="28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排序功能說明 </a:t>
            </a:r>
          </a:p>
        </p:txBody>
      </p:sp>
      <p:sp>
        <p:nvSpPr>
          <p:cNvPr id="89094" name="矩形 2"/>
          <p:cNvSpPr>
            <a:spLocks noChangeArrowheads="1"/>
          </p:cNvSpPr>
          <p:nvPr/>
        </p:nvSpPr>
        <p:spPr bwMode="auto">
          <a:xfrm>
            <a:off x="1174751" y="1624013"/>
            <a:ext cx="1396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1800" b="1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上下移動</a:t>
            </a:r>
            <a:endParaRPr lang="zh-TW" altLang="en-US" sz="1800" b="1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81005" y="-153887"/>
            <a:ext cx="184731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400"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5" y="-153887"/>
            <a:ext cx="184731" cy="3077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400"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36664" y="3922717"/>
            <a:ext cx="5222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  <a:defRPr/>
            </a:pPr>
            <a:r>
              <a:rPr lang="zh-TW" altLang="zh-TW" sz="1400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快速移動志願序</a:t>
            </a:r>
            <a:endParaRPr lang="en-US" altLang="zh-TW" sz="1400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defRPr/>
            </a:pP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輸入目標分發編號，再按下</a:t>
            </a:r>
            <a:r>
              <a:rPr lang="en-US" altLang="zh-TW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</a:t>
            </a: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按鈕。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786291" y="5549362"/>
            <a:ext cx="239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流程圖: 接點 12"/>
          <p:cNvSpPr>
            <a:spLocks noChangeArrowheads="1"/>
          </p:cNvSpPr>
          <p:nvPr/>
        </p:nvSpPr>
        <p:spPr bwMode="auto">
          <a:xfrm>
            <a:off x="7093394" y="5549365"/>
            <a:ext cx="288925" cy="315913"/>
          </a:xfrm>
          <a:prstGeom prst="flowChartConnector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23747" y="180835"/>
            <a:ext cx="6662780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免試志願選填功能</a:t>
            </a:r>
          </a:p>
        </p:txBody>
      </p:sp>
      <p:grpSp>
        <p:nvGrpSpPr>
          <p:cNvPr id="16" name="Google Shape;551;p39"/>
          <p:cNvGrpSpPr/>
          <p:nvPr/>
        </p:nvGrpSpPr>
        <p:grpSpPr>
          <a:xfrm>
            <a:off x="695201" y="289553"/>
            <a:ext cx="383835" cy="363369"/>
            <a:chOff x="6618700" y="1635475"/>
            <a:chExt cx="456675" cy="432325"/>
          </a:xfrm>
        </p:grpSpPr>
        <p:sp>
          <p:nvSpPr>
            <p:cNvPr id="17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92" y="1993506"/>
            <a:ext cx="6677025" cy="18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4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020" y="1315933"/>
            <a:ext cx="5083345" cy="423080"/>
          </a:xfrm>
        </p:spPr>
        <p:txBody>
          <a:bodyPr/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志願選填相關作業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查詢我的志願資料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79039" y="1893301"/>
            <a:ext cx="7845191" cy="99194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儲存志願完成後，務必到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查詢我的志願資料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頁面，確認所選的志願及順序哦！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1023747" y="180835"/>
            <a:ext cx="6662780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查詢我的免試志願資料</a:t>
            </a:r>
          </a:p>
        </p:txBody>
      </p:sp>
      <p:grpSp>
        <p:nvGrpSpPr>
          <p:cNvPr id="12" name="Google Shape;551;p39"/>
          <p:cNvGrpSpPr/>
          <p:nvPr/>
        </p:nvGrpSpPr>
        <p:grpSpPr>
          <a:xfrm>
            <a:off x="695201" y="289553"/>
            <a:ext cx="383835" cy="363369"/>
            <a:chOff x="6618700" y="1635475"/>
            <a:chExt cx="456675" cy="432325"/>
          </a:xfrm>
        </p:grpSpPr>
        <p:sp>
          <p:nvSpPr>
            <p:cNvPr id="13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59" y="3023660"/>
            <a:ext cx="775335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403300" y="2849600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老師端</a:t>
            </a:r>
            <a:endParaRPr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553356" y="3813851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230306" y="314840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3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09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808125" y="1304239"/>
            <a:ext cx="501856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國中輔導老師及導師登入</a:t>
            </a:r>
            <a:endParaRPr sz="3200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85529" y="139906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23747" y="180835"/>
            <a:ext cx="6334644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/>
              <a:t>登入</a:t>
            </a: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1092844" y="2251110"/>
            <a:ext cx="67505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使用者不同，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選擇您要執行的身分</a:t>
            </a:r>
          </a:p>
        </p:txBody>
      </p:sp>
      <p:grpSp>
        <p:nvGrpSpPr>
          <p:cNvPr id="21" name="Google Shape;612;p39"/>
          <p:cNvGrpSpPr/>
          <p:nvPr/>
        </p:nvGrpSpPr>
        <p:grpSpPr>
          <a:xfrm>
            <a:off x="581125" y="274010"/>
            <a:ext cx="342883" cy="350068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2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42" y="3075292"/>
            <a:ext cx="7915381" cy="356840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9181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808125" y="1304239"/>
            <a:ext cx="501856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國中輔導老師及導師登入</a:t>
            </a:r>
            <a:endParaRPr sz="3200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1006495" y="1388848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16</a:t>
            </a:fld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23747" y="180835"/>
            <a:ext cx="6334644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grpSp>
        <p:nvGrpSpPr>
          <p:cNvPr id="21" name="Google Shape;612;p39"/>
          <p:cNvGrpSpPr/>
          <p:nvPr/>
        </p:nvGrpSpPr>
        <p:grpSpPr>
          <a:xfrm>
            <a:off x="581125" y="274010"/>
            <a:ext cx="342883" cy="350068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2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9" y="2282446"/>
            <a:ext cx="4235616" cy="439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5113036" y="3743543"/>
            <a:ext cx="435989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sz="24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zh-TW" altLang="en-US" sz="24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、密碼：</a:t>
            </a:r>
            <a:r>
              <a:rPr lang="zh-TW" altLang="en-US" sz="2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400" u="sng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國中承辦人</a:t>
            </a:r>
            <a:r>
              <a:rPr lang="zh-TW" altLang="en-US" sz="2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員建置，並請提供之。</a:t>
            </a:r>
            <a:endParaRPr lang="en-US" altLang="zh-TW" sz="24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13039" y="5073702"/>
            <a:ext cx="332316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defRPr sz="2000" b="1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依圖示輸入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70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3"/>
          <p:cNvGrpSpPr/>
          <p:nvPr/>
        </p:nvGrpSpPr>
        <p:grpSpPr>
          <a:xfrm>
            <a:off x="981907" y="138828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144776" y="2069115"/>
            <a:ext cx="7978553" cy="21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8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本功能提供輔導老師或導師端協助忘記密碼的學生，將登入密碼還原成預設密碼（</a:t>
            </a:r>
            <a:r>
              <a:rPr lang="zh-TW" altLang="zh-TW" sz="213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學生資料僅供查詢，無編修功能</a:t>
            </a:r>
            <a:r>
              <a:rPr lang="zh-TW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</a:t>
            </a:r>
            <a:r>
              <a:rPr lang="zh-TW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相關作業</a:t>
            </a:r>
            <a:r>
              <a:rPr lang="zh-TW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】裡的【</a:t>
            </a:r>
            <a:r>
              <a:rPr lang="zh-TW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學生資料查詢</a:t>
            </a:r>
            <a:r>
              <a:rPr lang="zh-TW" altLang="zh-TW" sz="2133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】。</a:t>
            </a:r>
            <a:endParaRPr lang="en-US" altLang="zh-TW" sz="21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TW" altLang="zh-TW" sz="2667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Google Shape;124;p17"/>
          <p:cNvSpPr txBox="1">
            <a:spLocks noGrp="1"/>
          </p:cNvSpPr>
          <p:nvPr>
            <p:ph type="title"/>
          </p:nvPr>
        </p:nvSpPr>
        <p:spPr>
          <a:xfrm>
            <a:off x="1723065" y="1303671"/>
            <a:ext cx="501856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2133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國中輔導老師及導師帳號之權限</a:t>
            </a:r>
            <a:endParaRPr sz="2133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355848" y="4009768"/>
            <a:ext cx="6038852" cy="159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2800" b="1" u="sng" dirty="0">
                <a:solidFill>
                  <a:srgbClr val="7030A0"/>
                </a:solidFill>
                <a:latin typeface="Lora" panose="02020500000000000000" charset="0"/>
                <a:ea typeface="微軟正黑體" panose="020B0604030504040204" pitchFamily="34" charset="-120"/>
              </a:rPr>
              <a:t>清空輔導班級的學生密碼錯誤次數</a:t>
            </a:r>
            <a:endParaRPr lang="en-US" altLang="zh-TW" sz="2800" b="1" u="sng" dirty="0">
              <a:solidFill>
                <a:srgbClr val="7030A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r>
              <a:rPr lang="zh-TW" altLang="en-US" sz="2800" b="1" u="sng" dirty="0">
                <a:solidFill>
                  <a:srgbClr val="7030A0"/>
                </a:solidFill>
                <a:latin typeface="Lora" panose="02020500000000000000" charset="0"/>
                <a:ea typeface="微軟正黑體" panose="020B0604030504040204" pitchFamily="34" charset="-120"/>
              </a:rPr>
              <a:t>還原輔導班級的學生密碼</a:t>
            </a:r>
          </a:p>
          <a:p>
            <a:r>
              <a:rPr lang="zh-TW" altLang="en-US" sz="2800" b="1" u="sng" dirty="0">
                <a:solidFill>
                  <a:srgbClr val="7030A0"/>
                </a:solidFill>
                <a:latin typeface="Lora" panose="02020500000000000000" charset="0"/>
                <a:ea typeface="微軟正黑體" panose="020B0604030504040204" pitchFamily="34" charset="-120"/>
              </a:rPr>
              <a:t>學生志願明細查詢</a:t>
            </a:r>
            <a:endParaRPr lang="en-US" altLang="zh-TW" sz="2800" b="1" u="sng" dirty="0">
              <a:solidFill>
                <a:srgbClr val="7030A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r>
              <a:rPr lang="zh-TW" altLang="en-US" sz="2800" b="1" u="sng" dirty="0">
                <a:solidFill>
                  <a:srgbClr val="7030A0"/>
                </a:solidFill>
                <a:latin typeface="Lora" panose="02020500000000000000" charset="0"/>
                <a:ea typeface="微軟正黑體" panose="020B0604030504040204" pitchFamily="34" charset="-120"/>
              </a:rPr>
              <a:t>學生未填志願設定</a:t>
            </a:r>
            <a:endParaRPr lang="en-US" altLang="zh-TW" sz="2800" b="1" u="sng" dirty="0">
              <a:solidFill>
                <a:srgbClr val="7030A0"/>
              </a:solidFill>
              <a:latin typeface="Lora" panose="02020500000000000000" charset="0"/>
              <a:ea typeface="微軟正黑體" panose="020B0604030504040204" pitchFamily="34" charset="-120"/>
            </a:endParaRPr>
          </a:p>
          <a:p>
            <a:endParaRPr lang="zh-TW" altLang="en-US" sz="2400" b="1" u="sng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44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2332575" y="3736000"/>
            <a:ext cx="5241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4800" dirty="0">
                <a:highlight>
                  <a:srgbClr val="FFCD00"/>
                </a:highlight>
              </a:rPr>
              <a:t>補充說明</a:t>
            </a:r>
            <a:endParaRPr sz="4800" dirty="0">
              <a:highlight>
                <a:srgbClr val="FFCD00"/>
              </a:highlight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374975" y="252597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8"/>
          <p:cNvSpPr/>
          <p:nvPr/>
        </p:nvSpPr>
        <p:spPr>
          <a:xfrm>
            <a:off x="3851205" y="1424186"/>
            <a:ext cx="2203500" cy="2203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0" name="Google Shape;140;p18"/>
          <p:cNvGrpSpPr/>
          <p:nvPr/>
        </p:nvGrpSpPr>
        <p:grpSpPr>
          <a:xfrm>
            <a:off x="4565371" y="1712237"/>
            <a:ext cx="1035173" cy="1035155"/>
            <a:chOff x="6643075" y="3664250"/>
            <a:chExt cx="407950" cy="407975"/>
          </a:xfrm>
        </p:grpSpPr>
        <p:sp>
          <p:nvSpPr>
            <p:cNvPr id="141" name="Google Shape;141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-587406">
            <a:off x="4504593" y="2882252"/>
            <a:ext cx="425595" cy="425571"/>
            <a:chOff x="576250" y="4319400"/>
            <a:chExt cx="442075" cy="442050"/>
          </a:xfrm>
        </p:grpSpPr>
        <p:sp>
          <p:nvSpPr>
            <p:cNvPr id="144" name="Google Shape;144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8" name="Google Shape;148;p18"/>
          <p:cNvSpPr/>
          <p:nvPr/>
        </p:nvSpPr>
        <p:spPr>
          <a:xfrm>
            <a:off x="4317807" y="1951334"/>
            <a:ext cx="161807" cy="154500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9" name="Google Shape;149;p18"/>
          <p:cNvSpPr/>
          <p:nvPr/>
        </p:nvSpPr>
        <p:spPr>
          <a:xfrm rot="2697385">
            <a:off x="5384064" y="2742288"/>
            <a:ext cx="245621" cy="23452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5578382" y="2608401"/>
            <a:ext cx="98383" cy="9397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1" name="Google Shape;151;p18"/>
          <p:cNvSpPr/>
          <p:nvPr/>
        </p:nvSpPr>
        <p:spPr>
          <a:xfrm rot="1280154">
            <a:off x="4205705" y="2417345"/>
            <a:ext cx="98367" cy="9397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23747" y="180835"/>
            <a:ext cx="6334644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/>
              <a:t>補充說明</a:t>
            </a:r>
          </a:p>
        </p:txBody>
      </p:sp>
      <p:sp>
        <p:nvSpPr>
          <p:cNvPr id="19" name="Google Shape;496;p39"/>
          <p:cNvSpPr/>
          <p:nvPr/>
        </p:nvSpPr>
        <p:spPr>
          <a:xfrm>
            <a:off x="672667" y="296718"/>
            <a:ext cx="351077" cy="349039"/>
          </a:xfrm>
          <a:custGeom>
            <a:avLst/>
            <a:gdLst/>
            <a:ahLst/>
            <a:cxnLst/>
            <a:rect l="0" t="0" r="0" b="0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內容版面配置區 2"/>
          <p:cNvSpPr txBox="1">
            <a:spLocks/>
          </p:cNvSpPr>
          <p:nvPr/>
        </p:nvSpPr>
        <p:spPr>
          <a:xfrm>
            <a:off x="848209" y="1921108"/>
            <a:ext cx="8237316" cy="315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8574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266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marR="0" lvl="2" indent="-266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marR="0" lvl="3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marR="0" lvl="4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marR="0" lvl="5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marR="0" lvl="6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marR="0" lvl="7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marR="0" lvl="8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輸入學生資料如遇到難字、可先使用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空白、全型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、其他符號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皆無法匯入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，等第二次試模擬後，在按下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更新成心測姓名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在主辦單位開放編輯基本資料期間內，建議可列印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「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A02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暨</a:t>
            </a:r>
            <a:r>
              <a:rPr lang="zh-TW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超額比序積分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確認單」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與學生確認資料是否正確。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endParaRPr lang="en-US" altLang="zh-TW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Tx/>
              <a:buNone/>
              <a:defRPr/>
            </a:pPr>
            <a:endParaRPr lang="en-US" altLang="zh-TW" sz="373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187" y="3788885"/>
            <a:ext cx="5181600" cy="622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673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403300" y="2849600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zh-TW" altLang="en-US" sz="8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</a:t>
            </a:r>
            <a:endParaRPr sz="8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553356" y="3813851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238932" y="314840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2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35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0"/>
          <p:cNvSpPr txBox="1"/>
          <p:nvPr/>
        </p:nvSpPr>
        <p:spPr>
          <a:xfrm>
            <a:off x="1210380" y="683487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100"/>
            </a:pPr>
            <a:r>
              <a:rPr lang="en" sz="9600" dirty="0">
                <a:solidFill>
                  <a:srgbClr val="F692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😉</a:t>
            </a:r>
            <a:endParaRPr sz="9600" dirty="0">
              <a:solidFill>
                <a:srgbClr val="F692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3" name="Google Shape;903;p40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86" y="2600571"/>
            <a:ext cx="7826844" cy="39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24;p17"/>
          <p:cNvSpPr txBox="1">
            <a:spLocks/>
          </p:cNvSpPr>
          <p:nvPr/>
        </p:nvSpPr>
        <p:spPr>
          <a:xfrm>
            <a:off x="3329764" y="1113687"/>
            <a:ext cx="501856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8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謝謝您的聆聽</a:t>
            </a:r>
            <a:r>
              <a:rPr lang="en-US" altLang="zh-TW" sz="48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800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21" name="Google Shape;160;p19"/>
          <p:cNvGrpSpPr/>
          <p:nvPr/>
        </p:nvGrpSpPr>
        <p:grpSpPr>
          <a:xfrm>
            <a:off x="991745" y="1393706"/>
            <a:ext cx="214625" cy="214625"/>
            <a:chOff x="2594050" y="1631825"/>
            <a:chExt cx="439625" cy="439625"/>
          </a:xfrm>
        </p:grpSpPr>
        <p:sp>
          <p:nvSpPr>
            <p:cNvPr id="22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標題 1"/>
          <p:cNvSpPr txBox="1">
            <a:spLocks/>
          </p:cNvSpPr>
          <p:nvPr/>
        </p:nvSpPr>
        <p:spPr>
          <a:xfrm>
            <a:off x="1064554" y="180835"/>
            <a:ext cx="6334644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測試學生帳號</a:t>
            </a:r>
          </a:p>
        </p:txBody>
      </p:sp>
      <p:sp>
        <p:nvSpPr>
          <p:cNvPr id="16" name="Google Shape;136;p18"/>
          <p:cNvSpPr txBox="1">
            <a:spLocks/>
          </p:cNvSpPr>
          <p:nvPr/>
        </p:nvSpPr>
        <p:spPr>
          <a:xfrm>
            <a:off x="615928" y="1239570"/>
            <a:ext cx="5821916" cy="55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16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系統建置給國中端</a:t>
            </a:r>
            <a:r>
              <a:rPr lang="en-US" altLang="zh-TW" sz="16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r>
              <a:rPr lang="zh-TW" altLang="en-US" sz="16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使用之測試學生</a:t>
            </a:r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1803989549"/>
              </p:ext>
            </p:extLst>
          </p:nvPr>
        </p:nvGraphicFramePr>
        <p:xfrm>
          <a:off x="2108368" y="2041678"/>
          <a:ext cx="5442045" cy="380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圖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8" y="2361600"/>
            <a:ext cx="2681817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9" y="2628296"/>
            <a:ext cx="2415116" cy="241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5"/>
          <p:cNvSpPr>
            <a:spLocks noChangeArrowheads="1"/>
          </p:cNvSpPr>
          <p:nvPr/>
        </p:nvSpPr>
        <p:spPr bwMode="auto">
          <a:xfrm>
            <a:off x="1470227" y="6390353"/>
            <a:ext cx="7338336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67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請不要修改他的資料及密碼</a:t>
            </a:r>
            <a:r>
              <a:rPr lang="en-US" altLang="zh-TW" sz="1867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867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也請不要再另外建置其他測試帳號喔</a:t>
            </a:r>
            <a:r>
              <a:rPr lang="en-US" altLang="zh-TW" sz="1867" b="1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1867" b="1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Google Shape;590;p39"/>
          <p:cNvSpPr/>
          <p:nvPr/>
        </p:nvSpPr>
        <p:spPr>
          <a:xfrm>
            <a:off x="615928" y="302347"/>
            <a:ext cx="320379" cy="337776"/>
          </a:xfrm>
          <a:custGeom>
            <a:avLst/>
            <a:gdLst/>
            <a:ahLst/>
            <a:cxnLst/>
            <a:rect l="0" t="0" r="0" b="0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9525" cap="rnd" cmpd="sng">
            <a:solidFill>
              <a:srgbClr val="0000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804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893303" y="1309749"/>
            <a:ext cx="2257956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貼心提醒</a:t>
            </a:r>
            <a:endParaRPr sz="3200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021352" y="2164229"/>
            <a:ext cx="8259808" cy="4384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模擬選填志願期間，首次登入志願選填頁面，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務必先完成適性輔導問卷填報，才可選填志願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建議選填過程中，每隔一段時間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按下「儲存志願」按鈕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，以避免停電等情況導致所選志願遺失。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選填完畢，務必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按下「儲存志願」按鈕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，並至「查詢我的志願資料」頁面確認您選擇的志願及排序。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志願選填開放期間尚未列印報名表前，可無限次修改志願及變更順序。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安全性考量，選填志願期間若要離開位置務必先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95474" y="1394358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88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38122" y="1293992"/>
            <a:ext cx="2257956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學生登入</a:t>
            </a:r>
            <a:endParaRPr sz="3200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85531" y="139906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1023747" y="180835"/>
            <a:ext cx="6334644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1092844" y="2251110"/>
            <a:ext cx="67505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使用者不同，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選擇您要執行的身分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20" y="3108880"/>
            <a:ext cx="8039181" cy="3370209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1" name="Google Shape;612;p39"/>
          <p:cNvGrpSpPr/>
          <p:nvPr/>
        </p:nvGrpSpPr>
        <p:grpSpPr>
          <a:xfrm>
            <a:off x="581125" y="274010"/>
            <a:ext cx="342883" cy="350068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2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48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288083" y="3046378"/>
            <a:ext cx="3366784" cy="3486133"/>
            <a:chOff x="1288083" y="3046378"/>
            <a:chExt cx="3366784" cy="348613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083" y="3046378"/>
              <a:ext cx="3366784" cy="3486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1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068" y="5087432"/>
              <a:ext cx="185166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638122" y="1293992"/>
            <a:ext cx="2257956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zh-TW" altLang="en-US" sz="3200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學生登入</a:t>
            </a:r>
            <a:endParaRPr sz="3200" dirty="0">
              <a:highlight>
                <a:srgbClr val="FFCD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1022179" y="1404479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1079036" y="2147362"/>
            <a:ext cx="5929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依系統畫面指示，輸入登入資訊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831085" y="3994501"/>
            <a:ext cx="2864887" cy="493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zh-TW" sz="2608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</a:t>
            </a:r>
            <a:r>
              <a:rPr lang="zh-TW" altLang="en-US" sz="2608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身分證字號</a:t>
            </a:r>
            <a:endParaRPr lang="en-US" altLang="zh-TW" sz="2608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835529" y="4677385"/>
            <a:ext cx="48317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r>
              <a:rPr lang="zh-TW" altLang="zh-TW" sz="28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身分證末</a:t>
            </a:r>
            <a:r>
              <a:rPr lang="en-US" altLang="zh-TW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出生月日</a:t>
            </a:r>
            <a:r>
              <a:rPr lang="en-US" altLang="zh-TW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碼，共</a:t>
            </a:r>
            <a:r>
              <a:rPr lang="en-US" altLang="zh-TW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altLang="zh-TW" sz="1800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831085" y="5443378"/>
            <a:ext cx="3199915" cy="493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608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zh-TW" altLang="zh-TW" sz="2608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8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依圖示輸入</a:t>
            </a:r>
            <a:endParaRPr lang="en-US" altLang="zh-TW" sz="2608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圖說文字 22"/>
          <p:cNvSpPr/>
          <p:nvPr/>
        </p:nvSpPr>
        <p:spPr bwMode="auto">
          <a:xfrm>
            <a:off x="4831085" y="3277899"/>
            <a:ext cx="3370813" cy="527379"/>
          </a:xfrm>
          <a:prstGeom prst="wedgeRectCallout">
            <a:avLst>
              <a:gd name="adj1" fmla="val -103318"/>
              <a:gd name="adj2" fmla="val 36859"/>
            </a:avLst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608" spc="133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下拉選單</a:t>
            </a:r>
            <a:r>
              <a:rPr lang="zh-TW" altLang="en-US" sz="2608" u="sng" spc="133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r>
              <a:rPr lang="zh-TW" altLang="en-US" sz="2608" spc="133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8" spc="133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1023747" y="180835"/>
            <a:ext cx="6334644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</a:p>
        </p:txBody>
      </p:sp>
      <p:grpSp>
        <p:nvGrpSpPr>
          <p:cNvPr id="25" name="Google Shape;612;p39"/>
          <p:cNvGrpSpPr/>
          <p:nvPr/>
        </p:nvGrpSpPr>
        <p:grpSpPr>
          <a:xfrm>
            <a:off x="581125" y="274010"/>
            <a:ext cx="342883" cy="350068"/>
            <a:chOff x="3951850" y="2985350"/>
            <a:chExt cx="407950" cy="416500"/>
          </a:xfrm>
          <a:solidFill>
            <a:schemeClr val="accent2"/>
          </a:solidFill>
        </p:grpSpPr>
        <p:sp>
          <p:nvSpPr>
            <p:cNvPr id="26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grpFill/>
            <a:ln w="9525" cap="rnd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33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059119" y="189416"/>
            <a:ext cx="3878400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修改登入密碼</a:t>
            </a:r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580367" y="936657"/>
            <a:ext cx="7354899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None/>
            </a:pPr>
            <a:r>
              <a:rPr lang="zh-TW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修改登入密碼，確定儲存後，系統會自動登出，</a:t>
            </a:r>
            <a:endParaRPr lang="en-US" altLang="zh-TW" sz="2667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  <a:spcBef>
                <a:spcPct val="0"/>
              </a:spcBef>
              <a:buNone/>
            </a:pPr>
            <a:r>
              <a:rPr lang="zh-TW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請以新密碼再次登入系統。</a:t>
            </a:r>
            <a:endParaRPr lang="zh-TW" altLang="en-US" sz="2667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Google Shape;621;p39"/>
          <p:cNvSpPr/>
          <p:nvPr/>
        </p:nvSpPr>
        <p:spPr>
          <a:xfrm>
            <a:off x="659419" y="285335"/>
            <a:ext cx="270221" cy="388963"/>
          </a:xfrm>
          <a:custGeom>
            <a:avLst/>
            <a:gdLst/>
            <a:ahLst/>
            <a:cxnLst/>
            <a:rect l="0" t="0" r="0" b="0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9525" cap="rnd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Google Shape;448;p39"/>
          <p:cNvGrpSpPr/>
          <p:nvPr/>
        </p:nvGrpSpPr>
        <p:grpSpPr>
          <a:xfrm>
            <a:off x="1476558" y="5482360"/>
            <a:ext cx="342903" cy="447293"/>
            <a:chOff x="590250" y="244200"/>
            <a:chExt cx="407975" cy="532175"/>
          </a:xfrm>
        </p:grpSpPr>
        <p:sp>
          <p:nvSpPr>
            <p:cNvPr id="23" name="Google Shape;449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Google Shape;450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Google Shape;451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Google Shape;452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Google Shape;453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Google Shape;454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Google Shape;455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Google Shape;456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Google Shape;457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Google Shape;458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Google Shape;459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Google Shape;460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Google Shape;461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Google Shape;462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952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Google Shape;136;p18"/>
          <p:cNvSpPr txBox="1">
            <a:spLocks/>
          </p:cNvSpPr>
          <p:nvPr/>
        </p:nvSpPr>
        <p:spPr>
          <a:xfrm>
            <a:off x="1648010" y="5249982"/>
            <a:ext cx="7450329" cy="91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2133" dirty="0">
                <a:highlight>
                  <a:srgbClr val="FFCD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請首次登入，務必完成修改密碼才可以執行其它功能哦！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36" y="2058484"/>
            <a:ext cx="7714830" cy="320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1023747" y="180835"/>
            <a:ext cx="6334644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資訊安全宣告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695201" y="289553"/>
            <a:ext cx="383835" cy="363369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688185" y="1040414"/>
            <a:ext cx="8259808" cy="1523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sz="2133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請先瀏覽資訊安全宣告內容</a:t>
            </a:r>
          </a:p>
          <a:p>
            <a:r>
              <a:rPr lang="zh-TW" altLang="en-US" sz="2133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勾選 我已閱讀並接受上述內容 </a:t>
            </a:r>
          </a:p>
          <a:p>
            <a:r>
              <a:rPr lang="zh-TW" altLang="en-US" sz="2133" b="1" u="sng" dirty="0">
                <a:solidFill>
                  <a:schemeClr val="tx1"/>
                </a:solidFill>
                <a:latin typeface="Lora" panose="02020500000000000000" charset="0"/>
                <a:ea typeface="微軟正黑體" panose="020B0604030504040204" pitchFamily="34" charset="-120"/>
              </a:rPr>
              <a:t>點選「確認送出」按鈕</a:t>
            </a:r>
          </a:p>
        </p:txBody>
      </p:sp>
      <p:sp>
        <p:nvSpPr>
          <p:cNvPr id="6" name="矩形 5"/>
          <p:cNvSpPr/>
          <p:nvPr/>
        </p:nvSpPr>
        <p:spPr>
          <a:xfrm>
            <a:off x="849119" y="1244770"/>
            <a:ext cx="519694" cy="493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sz="2608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Quattrocento Sans"/>
                <a:sym typeface="Quattrocento Sans"/>
              </a:rPr>
              <a:t>📖</a:t>
            </a:r>
            <a:endParaRPr lang="zh-TW" altLang="en-US" sz="2608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94" y="2564194"/>
            <a:ext cx="61626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924230" y="56071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 dirty="0"/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1023747" y="180835"/>
            <a:ext cx="6334644" cy="580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適性輔導問卷調查</a:t>
            </a:r>
          </a:p>
        </p:txBody>
      </p:sp>
      <p:grpSp>
        <p:nvGrpSpPr>
          <p:cNvPr id="30" name="Google Shape;551;p39"/>
          <p:cNvGrpSpPr/>
          <p:nvPr/>
        </p:nvGrpSpPr>
        <p:grpSpPr>
          <a:xfrm>
            <a:off x="695201" y="289553"/>
            <a:ext cx="383835" cy="363369"/>
            <a:chOff x="6618700" y="1635475"/>
            <a:chExt cx="456675" cy="432325"/>
          </a:xfrm>
        </p:grpSpPr>
        <p:sp>
          <p:nvSpPr>
            <p:cNvPr id="31" name="Google Shape;552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0" t="0" r="0" b="0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Google Shape;553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0" t="0" r="0" b="0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Google Shape;554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0" t="0" r="0" b="0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Google Shape;555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0" t="0" r="0" b="0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Google Shape;556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0" t="0" r="0" b="0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64391" y="1253397"/>
            <a:ext cx="519694" cy="493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sz="2608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Quattrocento Sans"/>
                <a:sym typeface="Quattrocento Sans"/>
              </a:rPr>
              <a:t>📖</a:t>
            </a:r>
            <a:endParaRPr lang="zh-TW" altLang="en-US" sz="2608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546" y="832152"/>
            <a:ext cx="4139069" cy="5909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33" y="4786085"/>
            <a:ext cx="965200" cy="19558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633" y="5211538"/>
            <a:ext cx="774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43551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</TotalTime>
  <Words>820</Words>
  <Application>Microsoft Office PowerPoint</Application>
  <PresentationFormat>A4 紙張 (210x297 公釐)</PresentationFormat>
  <Paragraphs>122</Paragraphs>
  <Slides>20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Arial</vt:lpstr>
      <vt:lpstr>Wingdings</vt:lpstr>
      <vt:lpstr>Quattrocento Sans</vt:lpstr>
      <vt:lpstr>微軟正黑體</vt:lpstr>
      <vt:lpstr>Lora</vt:lpstr>
      <vt:lpstr>Viola template</vt:lpstr>
      <vt:lpstr>111學年度嘉義區 免試入學報名及志願選填系統 第一次國中說明會</vt:lpstr>
      <vt:lpstr>學生端</vt:lpstr>
      <vt:lpstr>PowerPoint 簡報</vt:lpstr>
      <vt:lpstr>貼心提醒</vt:lpstr>
      <vt:lpstr>學生登入</vt:lpstr>
      <vt:lpstr>學生登入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志願選填相關作業/ 查詢我的志願資料</vt:lpstr>
      <vt:lpstr>老師端</vt:lpstr>
      <vt:lpstr>國中輔導老師及導師登入</vt:lpstr>
      <vt:lpstr>國中輔導老師及導師登入</vt:lpstr>
      <vt:lpstr>國中輔導老師及導師帳號之權限</vt:lpstr>
      <vt:lpstr>補充說明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108學年度彰化區 免試入學報名及志願選填系統 第一次國中說明會</dc:title>
  <dc:creator>吱吱</dc:creator>
  <cp:lastModifiedBy>user</cp:lastModifiedBy>
  <cp:revision>127</cp:revision>
  <cp:lastPrinted>2019-12-16T08:51:09Z</cp:lastPrinted>
  <dcterms:modified xsi:type="dcterms:W3CDTF">2021-12-28T02:21:42Z</dcterms:modified>
</cp:coreProperties>
</file>